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267" r:id="rId3"/>
    <p:sldId id="276" r:id="rId4"/>
    <p:sldId id="272" r:id="rId5"/>
    <p:sldId id="274" r:id="rId6"/>
    <p:sldId id="275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3"/>
  </p:normalViewPr>
  <p:slideViewPr>
    <p:cSldViewPr snapToGrid="0">
      <p:cViewPr varScale="1">
        <p:scale>
          <a:sx n="115" d="100"/>
          <a:sy n="115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51DD0D-29CA-46D1-859C-5C32E104029A}" type="datetime1">
              <a:rPr lang="fr-FR" smtClean="0"/>
              <a:t>31/03/2020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5E1F-861A-45B0-916B-9788F2325C04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296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23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18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492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5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e 103" descr="Groupe de fleurs sur toute la largeur au bas de la diapositiv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orme libre 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9" name="Ligne 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0" name="Forme libre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orme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fr-FR" noProof="0" dirty="0"/>
              </a:p>
            </p:txBody>
          </p:sp>
          <p:sp>
            <p:nvSpPr>
              <p:cNvPr id="13" name="Forme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  <p:sp>
          <p:nvSpPr>
            <p:cNvPr id="14" name="Forme libre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fr-FR" noProof="0" dirty="0"/>
            </a:p>
          </p:txBody>
        </p:sp>
        <p:sp>
          <p:nvSpPr>
            <p:cNvPr id="15" name="Forme libre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7" name="Forme libre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8" name="Forme libre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9" name="Forme libre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fr-FR" noProof="0" dirty="0"/>
            </a:p>
          </p:txBody>
        </p:sp>
        <p:grpSp>
          <p:nvGrpSpPr>
            <p:cNvPr id="20" name="Groupe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orme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2" name="Forme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  <p:sp>
          <p:nvSpPr>
            <p:cNvPr id="23" name="Forme libre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4" name="Forme libre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" name="Forme libre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" name="Forme libre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" name="Forme libre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" name="Forme libre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" name="Forme libre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" name="Forme libre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" name="Ligne 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" name="Forme libre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" name="Forme libre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" name="Forme libre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" name="Forme libre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" name="Forme libre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" name="Forme libre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8" name="Ovale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9" name="Ovale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40" name="Ovale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41" name="Groupe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orme libre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43" name="Forme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44" name="Forme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45" name="Forme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46" name="Forme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fr-FR" noProof="0" dirty="0"/>
              </a:p>
            </p:txBody>
          </p:sp>
        </p:grpSp>
        <p:sp>
          <p:nvSpPr>
            <p:cNvPr id="47" name="Forme libre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8" name="Forme libre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9" name="Forme libre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0" name="Forme libre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1" name="Forme libre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2" name="Ovale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53" name="Forme libre 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4" name="Ligne 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5" name="Forme libre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grpSp>
          <p:nvGrpSpPr>
            <p:cNvPr id="56" name="Groupe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orme libre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fr-FR" noProof="0" dirty="0"/>
              </a:p>
            </p:txBody>
          </p:sp>
          <p:sp>
            <p:nvSpPr>
              <p:cNvPr id="58" name="Forme libre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  <p:sp>
          <p:nvSpPr>
            <p:cNvPr id="59" name="Forme libre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fr-FR" noProof="0" dirty="0"/>
            </a:p>
          </p:txBody>
        </p:sp>
        <p:sp>
          <p:nvSpPr>
            <p:cNvPr id="60" name="Forme libre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61" name="Forme libre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62" name="Forme libre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63" name="Forme libre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64" name="Forme libre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fr-FR" noProof="0" dirty="0"/>
            </a:p>
          </p:txBody>
        </p:sp>
        <p:grpSp>
          <p:nvGrpSpPr>
            <p:cNvPr id="65" name="Groupe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orme libre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7" name="Forme libre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  <p:sp>
          <p:nvSpPr>
            <p:cNvPr id="68" name="Forme libre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69" name="Forme libre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0" name="Forme libre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1" name="Forme libre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2" name="Forme libre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3" name="Forme libre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4" name="Forme libre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5" name="Forme libre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6" name="Ligne 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7" name="Forme libre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8" name="Forme libre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79" name="Forme libre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80" name="Forme libre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81" name="Forme libre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82" name="Forme libre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83" name="Ovale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84" name="Ovale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85" name="Ovale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86" name="Groupe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orme libre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88" name="Forme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89" name="Forme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90" name="Forme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91" name="Forme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fr-FR" noProof="0" dirty="0"/>
              </a:p>
            </p:txBody>
          </p:sp>
        </p:grpSp>
        <p:sp>
          <p:nvSpPr>
            <p:cNvPr id="92" name="Forme libre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93" name="Forme libre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94" name="Forme libre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95" name="Forme libre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96" name="Forme libre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97" name="Ovale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98" name="Groupe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orme libre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00" name="Forme libre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01" name="Forme libre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02" name="Forme libre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fr-FR" noProof="0" dirty="0"/>
              </a:p>
            </p:txBody>
          </p:sp>
          <p:sp>
            <p:nvSpPr>
              <p:cNvPr id="103" name="Forme libre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AD01E6-3D6E-4E62-8A2A-8CDB63E733FA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593946-AF2C-476D-B85F-CCF969B7ADC0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9C59BA-1B09-4657-AEF7-7D4AED09C75D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e 83" descr="Groupe de fleurs sur le côté gauche de la diapositiv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orme libre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8" name="Ovale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grpSp>
          <p:nvGrpSpPr>
            <p:cNvPr id="9" name="Groupe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orme libre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1" name="Forme libre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  <p:sp>
          <p:nvSpPr>
            <p:cNvPr id="12" name="Forme libre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4" name="Forme libre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5" name="Forme libre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7" name="Forme libre 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8" name="Ovale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9" name="Forme libre 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fr-FR" noProof="0" dirty="0"/>
            </a:p>
          </p:txBody>
        </p:sp>
        <p:sp>
          <p:nvSpPr>
            <p:cNvPr id="20" name="Forme libre 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Forme libre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23" name="Groupe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orme libre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5" name="Ligne 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6" name="Forme libre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7" name="Forme libre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8" name="Forme libre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9" name="Ovale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</p:grpSp>
        <p:sp>
          <p:nvSpPr>
            <p:cNvPr id="30" name="Forme libre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" name="Forme libre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2" name="Forme libre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33" name="Groupe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orme libre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5" name="Forme libre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6" name="Forme libre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7" name="Forme libre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8" name="Forme libre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fr-FR" noProof="0" dirty="0"/>
              </a:p>
            </p:txBody>
          </p:sp>
        </p:grpSp>
      </p:grpSp>
      <p:grpSp>
        <p:nvGrpSpPr>
          <p:cNvPr id="83" name="Groupe 82" descr="Groupe de fleurs sur le côté droit de la diapositiv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orme libre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0" name="Forme libre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1" name="Forme libre 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fr-FR" noProof="0" dirty="0"/>
            </a:p>
          </p:txBody>
        </p:sp>
        <p:sp>
          <p:nvSpPr>
            <p:cNvPr id="43" name="Forme libre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4" name="Ligne 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5" name="Forme libre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fr-FR" noProof="0" dirty="0"/>
            </a:p>
          </p:txBody>
        </p:sp>
        <p:sp>
          <p:nvSpPr>
            <p:cNvPr id="46" name="Forme libre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7" name="Forme libre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8" name="Forme libre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9" name="Forme libre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0" name="Forme libre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1" name="Forme libre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2" name="Ligne 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3" name="Forme libre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4" name="Forme libre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5" name="Forme libre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6" name="Forme libre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7" name="Forme libre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58" name="Forme libre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grpSp>
          <p:nvGrpSpPr>
            <p:cNvPr id="59" name="Groupe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orme libre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6" name="Forme libre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7" name="Forme libre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  <p:grpSp>
          <p:nvGrpSpPr>
            <p:cNvPr id="60" name="Groupe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orme libre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2" name="Forme libre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3" name="Forme libre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4" name="Ovale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898C0E-3240-452F-B7B8-24693B93125C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6438F6-FB40-48FD-9A97-3ED1C7519468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A49F43-C47F-426E-A325-14AC59E3833C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2480E5-AF13-4EE1-A25C-92C2F454C56A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orme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0" name="Ligne 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1" name="Forme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2" name="Forme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3" name="Forme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4" name="Forme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5" name="Forme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7" name="Forme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08C8DE-564C-4A5D-BB94-F08A595A9AAF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orme libre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0" name="Ligne 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1" name="Forme libre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2" name="Forme libre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3" name="Forme libre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4" name="Forme libre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5" name="Forme libre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7" name="Forme libre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5C5689-5A8F-4BB4-B59A-57E7E136D5FA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e 62" descr="Fleur unique sur le côté droit de la diapositiv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orme libre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9" name="Ligne 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0" name="Forme libre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1" name="Forme libre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2" name="Forme libre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3" name="Forme libre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6" name="Forme libre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7" name="Forme libre 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8" name="Forme libre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grpSp>
        <p:nvGrpSpPr>
          <p:cNvPr id="62" name="Groupe 61" descr="Groupe de fleurs sur le côté gauche de la diapositiv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orme libre 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0" name="Ligne 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1" name="Forme libre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2" name="Forme libre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3" name="Forme libre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4" name="Forme libre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5" name="Forme libre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7" name="Ligne 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8" name="Forme libre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9" name="Forme libre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0" name="Forme libre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1" name="Forme libre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3" name="Forme libre 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4" name="Forme libre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" name="Forme libre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" name="Ligne 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" name="Forme libre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grpSp>
          <p:nvGrpSpPr>
            <p:cNvPr id="28" name="Groupe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orme libre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0" name="Forme libre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</p:grpSp>
        <p:sp>
          <p:nvSpPr>
            <p:cNvPr id="31" name="Ovale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" name="Forme libre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" name="Forme libre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" name="Forme libre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" name="Forme libre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" name="Forme libre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" name="Forme libre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4" name="Ovale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5" name="Forme libre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grpSp>
          <p:nvGrpSpPr>
            <p:cNvPr id="49" name="Groupe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orme libre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1" name="Ligne 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2" name="Forme libre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3" name="Forme libre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4" name="Forme libre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5" name="Ovale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</p:grpSp>
        <p:grpSp>
          <p:nvGrpSpPr>
            <p:cNvPr id="56" name="Groupe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orme libre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8" name="Forme libre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9" name="Forme libre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0" name="Forme libre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1" name="Forme libre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fr-FR" noProof="0" dirty="0"/>
              </a:p>
            </p:txBody>
          </p:sp>
        </p:grp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57421F5-2119-402C-9760-3FB6C30702F7}" type="datetime1">
              <a:rPr lang="fr-FR" noProof="0" smtClean="0"/>
              <a:pPr/>
              <a:t>31/03/2020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88547" y="6400800"/>
            <a:ext cx="4716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slideLayout" Target="../slideLayouts/slideLayout2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3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2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slideLayout" Target="../slideLayouts/slideLayout4.xml"/><Relationship Id="rId3" Type="http://schemas.microsoft.com/office/2007/relationships/media" Target="../media/media12.mp3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6.png"/><Relationship Id="rId2" Type="http://schemas.openxmlformats.org/officeDocument/2006/relationships/audio" Target="../media/media11.mp3"/><Relationship Id="rId16" Type="http://schemas.openxmlformats.org/officeDocument/2006/relationships/image" Target="../media/image9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image" Target="../media/image8.png"/><Relationship Id="rId10" Type="http://schemas.openxmlformats.org/officeDocument/2006/relationships/audio" Target="../media/media15.mp3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13" Type="http://schemas.microsoft.com/office/2007/relationships/media" Target="../media/media23.mp3"/><Relationship Id="rId18" Type="http://schemas.openxmlformats.org/officeDocument/2006/relationships/audio" Target="../media/media25.mp3"/><Relationship Id="rId26" Type="http://schemas.openxmlformats.org/officeDocument/2006/relationships/image" Target="../media/image12.png"/><Relationship Id="rId3" Type="http://schemas.microsoft.com/office/2007/relationships/media" Target="../media/media18.mp3"/><Relationship Id="rId21" Type="http://schemas.openxmlformats.org/officeDocument/2006/relationships/slideLayout" Target="../slideLayouts/slideLayout6.xml"/><Relationship Id="rId7" Type="http://schemas.microsoft.com/office/2007/relationships/media" Target="../media/media20.mp3"/><Relationship Id="rId12" Type="http://schemas.openxmlformats.org/officeDocument/2006/relationships/audio" Target="../media/media22.mp3"/><Relationship Id="rId17" Type="http://schemas.microsoft.com/office/2007/relationships/media" Target="../media/media25.mp3"/><Relationship Id="rId25" Type="http://schemas.openxmlformats.org/officeDocument/2006/relationships/image" Target="../media/image11.png"/><Relationship Id="rId2" Type="http://schemas.openxmlformats.org/officeDocument/2006/relationships/audio" Target="../media/media17.mp3"/><Relationship Id="rId16" Type="http://schemas.openxmlformats.org/officeDocument/2006/relationships/audio" Target="../media/media24.mp3"/><Relationship Id="rId20" Type="http://schemas.openxmlformats.org/officeDocument/2006/relationships/audio" Target="../media/media26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microsoft.com/office/2007/relationships/media" Target="../media/media22.mp3"/><Relationship Id="rId24" Type="http://schemas.openxmlformats.org/officeDocument/2006/relationships/image" Target="../media/image6.png"/><Relationship Id="rId5" Type="http://schemas.microsoft.com/office/2007/relationships/media" Target="../media/media19.mp3"/><Relationship Id="rId15" Type="http://schemas.microsoft.com/office/2007/relationships/media" Target="../media/media24.mp3"/><Relationship Id="rId23" Type="http://schemas.openxmlformats.org/officeDocument/2006/relationships/image" Target="../media/image10.png"/><Relationship Id="rId28" Type="http://schemas.openxmlformats.org/officeDocument/2006/relationships/image" Target="../media/image14.png"/><Relationship Id="rId10" Type="http://schemas.openxmlformats.org/officeDocument/2006/relationships/audio" Target="../media/media21.mp3"/><Relationship Id="rId19" Type="http://schemas.microsoft.com/office/2007/relationships/media" Target="../media/media26.mp3"/><Relationship Id="rId4" Type="http://schemas.openxmlformats.org/officeDocument/2006/relationships/audio" Target="../media/media18.mp3"/><Relationship Id="rId9" Type="http://schemas.microsoft.com/office/2007/relationships/media" Target="../media/media21.mp3"/><Relationship Id="rId14" Type="http://schemas.openxmlformats.org/officeDocument/2006/relationships/audio" Target="../media/media23.mp3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1120" y="1874520"/>
            <a:ext cx="9144000" cy="2651760"/>
          </a:xfrm>
        </p:spPr>
        <p:txBody>
          <a:bodyPr rtlCol="0">
            <a:normAutofit fontScale="90000"/>
          </a:bodyPr>
          <a:lstStyle/>
          <a:p>
            <a:r>
              <a:rPr lang="fr-FR" sz="8000" b="1" dirty="0" err="1"/>
              <a:t>Spring</a:t>
            </a:r>
            <a:r>
              <a:rPr lang="fr-FR" sz="8000" b="1" dirty="0"/>
              <a:t>!!</a:t>
            </a:r>
            <a:br>
              <a:rPr lang="fr-FR" dirty="0"/>
            </a:br>
            <a:r>
              <a:rPr lang="fr-FR" dirty="0" err="1"/>
              <a:t>Listen</a:t>
            </a:r>
            <a:r>
              <a:rPr lang="fr-FR" dirty="0"/>
              <a:t> and </a:t>
            </a:r>
            <a:r>
              <a:rPr lang="fr-FR" dirty="0" err="1"/>
              <a:t>repeat</a:t>
            </a:r>
            <a:r>
              <a:rPr lang="fr-FR" dirty="0"/>
              <a:t> </a:t>
            </a:r>
            <a:r>
              <a:rPr lang="fr-FR" dirty="0">
                <a:sym typeface="Wingdings" pitchFamily="2" charset="2"/>
              </a:rPr>
              <a:t></a:t>
            </a:r>
            <a:br>
              <a:rPr lang="fr-FR" dirty="0"/>
            </a:br>
            <a:br>
              <a:rPr lang="fr-FR" dirty="0"/>
            </a:br>
            <a:r>
              <a:rPr lang="fr-FR" sz="3100" dirty="0"/>
              <a:t>Clique sur les images pour entendre le singulier ou le pluriel de chaque mot. </a:t>
            </a:r>
            <a:br>
              <a:rPr lang="fr-FR" sz="3100" dirty="0"/>
            </a:br>
            <a:r>
              <a:rPr lang="fr-FR" sz="3100" dirty="0"/>
              <a:t>Parfois, tu entends /s/, et parfois /z/… sois bien attentif pour répéter correctement!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EFEA083C-4952-BB43-B234-872EE76A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49830"/>
          </a:xfrm>
        </p:spPr>
        <p:txBody>
          <a:bodyPr/>
          <a:lstStyle/>
          <a:p>
            <a:pPr algn="ctr"/>
            <a:r>
              <a:rPr lang="fr-FR" dirty="0" err="1"/>
              <a:t>Little</a:t>
            </a:r>
            <a:r>
              <a:rPr lang="fr-FR" dirty="0"/>
              <a:t> </a:t>
            </a:r>
            <a:r>
              <a:rPr lang="fr-FR" dirty="0" err="1"/>
              <a:t>animals</a:t>
            </a:r>
            <a:r>
              <a:rPr lang="fr-FR" dirty="0"/>
              <a:t> in the </a:t>
            </a:r>
            <a:r>
              <a:rPr lang="fr-FR" dirty="0" err="1"/>
              <a:t>tree</a:t>
            </a:r>
            <a:r>
              <a:rPr lang="fr-FR" dirty="0"/>
              <a:t>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DD7A30-5FAB-324F-BDFA-316CCD628A2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12225" y="1572022"/>
            <a:ext cx="1530269" cy="14074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749415-867E-FA4F-88F3-3F11F7F14BE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6396" y="1537649"/>
            <a:ext cx="1438910" cy="14074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021FAD8-631D-DC4F-99C6-59957733B45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4000" y="1519133"/>
            <a:ext cx="1407401" cy="14074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734821D-43C5-8F4A-9A3A-5196EBE88BE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14155" y="1572022"/>
            <a:ext cx="1438910" cy="13571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6BD0F5F-8706-144C-BA6B-2C4021A4F2E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39715" y="1572022"/>
            <a:ext cx="1310915" cy="13756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869B0B8-383F-0D42-8FC4-DCEA81B70D9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4000" y="4937761"/>
            <a:ext cx="1174509" cy="117450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C1AE611-CCC8-7B49-99DA-F681BFC56F4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6660" y="3779067"/>
            <a:ext cx="1174509" cy="117450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5B71184-2042-A049-9EF4-275BDEFE0D4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6396" y="4895170"/>
            <a:ext cx="1174509" cy="11487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0203540-367D-ED4D-8549-2FABB23056E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6396" y="3746380"/>
            <a:ext cx="1174509" cy="11487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B84BD44-D898-9C41-A14B-9D8AB8D219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09830" y="4835657"/>
            <a:ext cx="1174509" cy="110777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6AB5225-CC05-E34E-BBEC-76329298473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14155" y="3746379"/>
            <a:ext cx="1154897" cy="108927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2317057-EFCD-5049-942F-5F8194B50F4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39715" y="4732090"/>
            <a:ext cx="1055645" cy="110777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69F0178-B28F-8449-89FD-26832128A30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39715" y="3727881"/>
            <a:ext cx="1055645" cy="110777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29A9DC2-1F14-0E45-9A17-A339A0EA16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7864" y="4833955"/>
            <a:ext cx="1202772" cy="110619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7665501-8B3F-4941-97E1-3B64C0ECD67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37864" y="3726179"/>
            <a:ext cx="1204487" cy="1107776"/>
          </a:xfrm>
          <a:prstGeom prst="rect">
            <a:avLst/>
          </a:prstGeom>
        </p:spPr>
      </p:pic>
      <p:pic>
        <p:nvPicPr>
          <p:cNvPr id="27" name="grasshopper.mp3" descr="grasshopper.mp3">
            <a:hlinkClick r:id="" action="ppaction://media"/>
            <a:extLst>
              <a:ext uri="{FF2B5EF4-FFF2-40B4-BE49-F238E27FC236}">
                <a16:creationId xmlns:a16="http://schemas.microsoft.com/office/drawing/2014/main" id="{9675136E-9186-6942-9605-110B4B17E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72113" y="1806370"/>
            <a:ext cx="812800" cy="812800"/>
          </a:xfrm>
          <a:prstGeom prst="rect">
            <a:avLst/>
          </a:prstGeom>
        </p:spPr>
      </p:pic>
      <p:pic>
        <p:nvPicPr>
          <p:cNvPr id="28" name="grasshoppers.mp3" descr="grasshoppers.mp3">
            <a:hlinkClick r:id="" action="ppaction://media"/>
            <a:extLst>
              <a:ext uri="{FF2B5EF4-FFF2-40B4-BE49-F238E27FC236}">
                <a16:creationId xmlns:a16="http://schemas.microsoft.com/office/drawing/2014/main" id="{12F4AF9F-AB5A-1C4D-98EA-C1B84E0406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00591" y="4446981"/>
            <a:ext cx="812800" cy="812800"/>
          </a:xfrm>
          <a:prstGeom prst="rect">
            <a:avLst/>
          </a:prstGeom>
        </p:spPr>
      </p:pic>
      <p:pic>
        <p:nvPicPr>
          <p:cNvPr id="29" name="fly.mp3" descr="fly.mp3">
            <a:hlinkClick r:id="" action="ppaction://media"/>
            <a:extLst>
              <a:ext uri="{FF2B5EF4-FFF2-40B4-BE49-F238E27FC236}">
                <a16:creationId xmlns:a16="http://schemas.microsoft.com/office/drawing/2014/main" id="{0608F3EE-145A-D144-BC58-0AF08B3D3E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12205" y="1796370"/>
            <a:ext cx="812800" cy="812800"/>
          </a:xfrm>
          <a:prstGeom prst="rect">
            <a:avLst/>
          </a:prstGeom>
        </p:spPr>
      </p:pic>
      <p:pic>
        <p:nvPicPr>
          <p:cNvPr id="30" name="flies.mp3" descr="flies.mp3">
            <a:hlinkClick r:id="" action="ppaction://media"/>
            <a:extLst>
              <a:ext uri="{FF2B5EF4-FFF2-40B4-BE49-F238E27FC236}">
                <a16:creationId xmlns:a16="http://schemas.microsoft.com/office/drawing/2014/main" id="{9FFFEC4E-4D3E-2B45-8E41-CAB9966C3A7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707250" y="4488770"/>
            <a:ext cx="812800" cy="812800"/>
          </a:xfrm>
          <a:prstGeom prst="rect">
            <a:avLst/>
          </a:prstGeom>
        </p:spPr>
      </p:pic>
      <p:pic>
        <p:nvPicPr>
          <p:cNvPr id="31" name="butterfly.mp3" descr="butterfly.mp3">
            <a:hlinkClick r:id="" action="ppaction://media"/>
            <a:extLst>
              <a:ext uri="{FF2B5EF4-FFF2-40B4-BE49-F238E27FC236}">
                <a16:creationId xmlns:a16="http://schemas.microsoft.com/office/drawing/2014/main" id="{B9D381B3-1C86-7C42-8122-2E3C698DA5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869565" y="1816433"/>
            <a:ext cx="812800" cy="812800"/>
          </a:xfrm>
          <a:prstGeom prst="rect">
            <a:avLst/>
          </a:prstGeom>
        </p:spPr>
      </p:pic>
      <p:pic>
        <p:nvPicPr>
          <p:cNvPr id="32" name="butterflies.mp3" descr="butterflies.mp3">
            <a:hlinkClick r:id="" action="ppaction://media"/>
            <a:extLst>
              <a:ext uri="{FF2B5EF4-FFF2-40B4-BE49-F238E27FC236}">
                <a16:creationId xmlns:a16="http://schemas.microsoft.com/office/drawing/2014/main" id="{BD6FF6AC-9EEB-4D48-8A30-BED7C5CB070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785203" y="4405350"/>
            <a:ext cx="812800" cy="812800"/>
          </a:xfrm>
          <a:prstGeom prst="rect">
            <a:avLst/>
          </a:prstGeom>
        </p:spPr>
      </p:pic>
      <p:pic>
        <p:nvPicPr>
          <p:cNvPr id="33" name="ladybug.mp3" descr="ladybug.mp3">
            <a:hlinkClick r:id="" action="ppaction://media"/>
            <a:extLst>
              <a:ext uri="{FF2B5EF4-FFF2-40B4-BE49-F238E27FC236}">
                <a16:creationId xmlns:a16="http://schemas.microsoft.com/office/drawing/2014/main" id="{E5365C12-A205-D242-AC14-9C0A5C4EC1D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812228" y="1879891"/>
            <a:ext cx="812800" cy="812800"/>
          </a:xfrm>
          <a:prstGeom prst="rect">
            <a:avLst/>
          </a:prstGeom>
        </p:spPr>
      </p:pic>
      <p:pic>
        <p:nvPicPr>
          <p:cNvPr id="34" name="ladybugs.mp3" descr="ladybugs.mp3">
            <a:hlinkClick r:id="" action="ppaction://media"/>
            <a:extLst>
              <a:ext uri="{FF2B5EF4-FFF2-40B4-BE49-F238E27FC236}">
                <a16:creationId xmlns:a16="http://schemas.microsoft.com/office/drawing/2014/main" id="{13F68B53-9E24-724E-9EDF-FE50D8D7FD5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782560" y="4325690"/>
            <a:ext cx="812800" cy="812800"/>
          </a:xfrm>
          <a:prstGeom prst="rect">
            <a:avLst/>
          </a:prstGeom>
        </p:spPr>
      </p:pic>
      <p:pic>
        <p:nvPicPr>
          <p:cNvPr id="35" name="bee.mp3" descr="bee.mp3">
            <a:hlinkClick r:id="" action="ppaction://media"/>
            <a:extLst>
              <a:ext uri="{FF2B5EF4-FFF2-40B4-BE49-F238E27FC236}">
                <a16:creationId xmlns:a16="http://schemas.microsoft.com/office/drawing/2014/main" id="{4670A792-A69F-6F46-8967-30881F48493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570959" y="1869322"/>
            <a:ext cx="812800" cy="812800"/>
          </a:xfrm>
          <a:prstGeom prst="rect">
            <a:avLst/>
          </a:prstGeom>
        </p:spPr>
      </p:pic>
      <p:pic>
        <p:nvPicPr>
          <p:cNvPr id="36" name="bees.mp3" descr="bees.mp3">
            <a:hlinkClick r:id="" action="ppaction://media"/>
            <a:extLst>
              <a:ext uri="{FF2B5EF4-FFF2-40B4-BE49-F238E27FC236}">
                <a16:creationId xmlns:a16="http://schemas.microsoft.com/office/drawing/2014/main" id="{970D9FEE-014D-4841-8A02-66872CF2B44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504516" y="43286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4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7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0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8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4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BBB69-CF67-CF4E-9059-F3BB8828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49830"/>
          </a:xfrm>
        </p:spPr>
        <p:txBody>
          <a:bodyPr/>
          <a:lstStyle/>
          <a:p>
            <a:pPr algn="ctr"/>
            <a:r>
              <a:rPr lang="fr-FR" dirty="0" err="1"/>
              <a:t>Big</a:t>
            </a:r>
            <a:r>
              <a:rPr lang="fr-FR" dirty="0"/>
              <a:t> </a:t>
            </a:r>
            <a:r>
              <a:rPr lang="fr-FR" dirty="0" err="1"/>
              <a:t>animals</a:t>
            </a:r>
            <a:r>
              <a:rPr lang="fr-FR" dirty="0"/>
              <a:t> in the </a:t>
            </a:r>
            <a:r>
              <a:rPr lang="fr-FR" dirty="0" err="1"/>
              <a:t>tree</a:t>
            </a:r>
            <a:r>
              <a:rPr lang="fr-FR" dirty="0"/>
              <a:t>…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CA0F57-6476-9848-81FE-4B5922DAB3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4"/>
          <a:stretch>
            <a:fillRect/>
          </a:stretch>
        </p:blipFill>
        <p:spPr>
          <a:xfrm>
            <a:off x="1781099" y="1529033"/>
            <a:ext cx="1721004" cy="17210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20218E-2679-F243-AE14-6B5CCF6E73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3500" y="4249467"/>
            <a:ext cx="1079500" cy="1079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1EA293-5A15-AD44-9FF5-092BB1050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000" y="4249467"/>
            <a:ext cx="1079500" cy="10795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1AE829-7C04-654C-AB3C-CBA8E51F42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9897" y="1504010"/>
            <a:ext cx="1725342" cy="17550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711E35A-FB60-2E48-9BBC-9B1091CC15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2856" y="3931619"/>
            <a:ext cx="1363854" cy="13873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4695CAB-BC57-0148-9A28-60CEB8C7C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09002" y="3931619"/>
            <a:ext cx="1363854" cy="13873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68F7DBE-EEA6-E344-8B96-BF0E76506D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9205" y="1504010"/>
            <a:ext cx="2053590" cy="18061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C92253E-C901-8745-9ECC-682F17E255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8879" y="4084319"/>
            <a:ext cx="1443598" cy="12696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960A24E-A4A6-5E4E-B537-1D2CA05AF0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5282" y="4084320"/>
            <a:ext cx="1443597" cy="1269670"/>
          </a:xfrm>
          <a:prstGeom prst="rect">
            <a:avLst/>
          </a:prstGeom>
        </p:spPr>
      </p:pic>
      <p:pic>
        <p:nvPicPr>
          <p:cNvPr id="18" name="bird.mp3" descr="bird.mp3">
            <a:hlinkClick r:id="" action="ppaction://media"/>
            <a:extLst>
              <a:ext uri="{FF2B5EF4-FFF2-40B4-BE49-F238E27FC236}">
                <a16:creationId xmlns:a16="http://schemas.microsoft.com/office/drawing/2014/main" id="{713A1F86-18BF-4D46-9803-E061E4393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30450" y="1919675"/>
            <a:ext cx="812800" cy="812800"/>
          </a:xfrm>
          <a:prstGeom prst="rect">
            <a:avLst/>
          </a:prstGeom>
        </p:spPr>
      </p:pic>
      <p:pic>
        <p:nvPicPr>
          <p:cNvPr id="19" name="birds.mp3" descr="birds.mp3">
            <a:hlinkClick r:id="" action="ppaction://media"/>
            <a:extLst>
              <a:ext uri="{FF2B5EF4-FFF2-40B4-BE49-F238E27FC236}">
                <a16:creationId xmlns:a16="http://schemas.microsoft.com/office/drawing/2014/main" id="{C2F2FC70-352D-6847-B785-A07FD05209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77515" y="4506188"/>
            <a:ext cx="812800" cy="812800"/>
          </a:xfrm>
          <a:prstGeom prst="rect">
            <a:avLst/>
          </a:prstGeom>
        </p:spPr>
      </p:pic>
      <p:pic>
        <p:nvPicPr>
          <p:cNvPr id="20" name="snail.mp3" descr="snail.mp3">
            <a:hlinkClick r:id="" action="ppaction://media"/>
            <a:extLst>
              <a:ext uri="{FF2B5EF4-FFF2-40B4-BE49-F238E27FC236}">
                <a16:creationId xmlns:a16="http://schemas.microsoft.com/office/drawing/2014/main" id="{B2AD3A5B-387F-4A4B-A935-3638965F56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92576" y="2051427"/>
            <a:ext cx="812800" cy="812800"/>
          </a:xfrm>
          <a:prstGeom prst="rect">
            <a:avLst/>
          </a:prstGeom>
        </p:spPr>
      </p:pic>
      <p:pic>
        <p:nvPicPr>
          <p:cNvPr id="21" name="snails.mp3" descr="snails.mp3">
            <a:hlinkClick r:id="" action="ppaction://media"/>
            <a:extLst>
              <a:ext uri="{FF2B5EF4-FFF2-40B4-BE49-F238E27FC236}">
                <a16:creationId xmlns:a16="http://schemas.microsoft.com/office/drawing/2014/main" id="{53590080-BDCB-424B-B966-BCA45E71E2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913122" y="4382817"/>
            <a:ext cx="812800" cy="812800"/>
          </a:xfrm>
          <a:prstGeom prst="rect">
            <a:avLst/>
          </a:prstGeom>
        </p:spPr>
      </p:pic>
      <p:pic>
        <p:nvPicPr>
          <p:cNvPr id="22" name="frog.mp3" descr="frog.mp3">
            <a:hlinkClick r:id="" action="ppaction://media"/>
            <a:extLst>
              <a:ext uri="{FF2B5EF4-FFF2-40B4-BE49-F238E27FC236}">
                <a16:creationId xmlns:a16="http://schemas.microsoft.com/office/drawing/2014/main" id="{0B2FEA30-0323-2C41-8B84-AC0F6B72B0B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90929" y="1975154"/>
            <a:ext cx="812800" cy="812800"/>
          </a:xfrm>
          <a:prstGeom prst="rect">
            <a:avLst/>
          </a:prstGeom>
        </p:spPr>
      </p:pic>
      <p:pic>
        <p:nvPicPr>
          <p:cNvPr id="23" name="frogs.mp3" descr="frogs.mp3">
            <a:hlinkClick r:id="" action="ppaction://media"/>
            <a:extLst>
              <a:ext uri="{FF2B5EF4-FFF2-40B4-BE49-F238E27FC236}">
                <a16:creationId xmlns:a16="http://schemas.microsoft.com/office/drawing/2014/main" id="{57CA91DE-5D30-0D47-ABDE-3B103A16157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466456" y="42494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8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>
            <a:extLst>
              <a:ext uri="{FF2B5EF4-FFF2-40B4-BE49-F238E27FC236}">
                <a16:creationId xmlns:a16="http://schemas.microsoft.com/office/drawing/2014/main" id="{E3D23028-446C-7E43-8D56-255DE4A8B6B6}"/>
              </a:ext>
            </a:extLst>
          </p:cNvPr>
          <p:cNvGrpSpPr/>
          <p:nvPr/>
        </p:nvGrpSpPr>
        <p:grpSpPr>
          <a:xfrm>
            <a:off x="1240418" y="4251933"/>
            <a:ext cx="1744055" cy="2056144"/>
            <a:chOff x="5475894" y="2687306"/>
            <a:chExt cx="1744055" cy="2056144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C04F5C36-56EF-614E-990C-ABDADA558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475894" y="2687306"/>
              <a:ext cx="1591655" cy="1903744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997A042A-FEF3-CD4A-86FE-40B97B65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908510" y="3174866"/>
              <a:ext cx="1311439" cy="1568584"/>
            </a:xfrm>
            <a:prstGeom prst="rect">
              <a:avLst/>
            </a:prstGeom>
          </p:spPr>
        </p:pic>
      </p:grpSp>
      <p:pic>
        <p:nvPicPr>
          <p:cNvPr id="19" name="apples.mp3" descr="apples.mp3">
            <a:hlinkClick r:id="" action="ppaction://media"/>
            <a:extLst>
              <a:ext uri="{FF2B5EF4-FFF2-40B4-BE49-F238E27FC236}">
                <a16:creationId xmlns:a16="http://schemas.microsoft.com/office/drawing/2014/main" id="{386B66C7-73F8-E540-9EA7-243AD59CD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623522" y="4743762"/>
            <a:ext cx="812800" cy="8128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4050069-C1A3-504D-A169-549B1984276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34470" y="1399708"/>
            <a:ext cx="1943100" cy="23241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0A5EBB9-3CF4-4A4D-B5D5-010CAF06A50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3848841" y="4454244"/>
            <a:ext cx="1226590" cy="15977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A37652B-523B-4B41-8F7C-F1D67FD8665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70871">
            <a:off x="3576907" y="4422032"/>
            <a:ext cx="1103005" cy="1436809"/>
          </a:xfrm>
          <a:prstGeom prst="rect">
            <a:avLst/>
          </a:prstGeom>
        </p:spPr>
      </p:pic>
      <p:pic>
        <p:nvPicPr>
          <p:cNvPr id="21" name="cherries.mp3" descr="cherries.mp3">
            <a:hlinkClick r:id="" action="ppaction://media"/>
            <a:extLst>
              <a:ext uri="{FF2B5EF4-FFF2-40B4-BE49-F238E27FC236}">
                <a16:creationId xmlns:a16="http://schemas.microsoft.com/office/drawing/2014/main" id="{6AFE8093-A62F-514A-BC1E-12F482E92E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13657" y="4945221"/>
            <a:ext cx="812800" cy="812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4760" y="565653"/>
            <a:ext cx="6873240" cy="668787"/>
          </a:xfrm>
        </p:spPr>
        <p:txBody>
          <a:bodyPr rtlCol="0"/>
          <a:lstStyle/>
          <a:p>
            <a:pPr rtl="0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else</a:t>
            </a:r>
            <a:r>
              <a:rPr lang="fr-FR" dirty="0"/>
              <a:t> in the </a:t>
            </a:r>
            <a:r>
              <a:rPr lang="fr-FR" dirty="0" err="1"/>
              <a:t>tree</a:t>
            </a:r>
            <a:r>
              <a:rPr lang="fr-FR" dirty="0"/>
              <a:t>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28A7F3-0ED7-894B-A81B-26F36E7724C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554" y="1579001"/>
            <a:ext cx="1832056" cy="1847850"/>
          </a:xfrm>
          <a:prstGeom prst="rect">
            <a:avLst/>
          </a:prstGeom>
        </p:spPr>
      </p:pic>
      <p:pic>
        <p:nvPicPr>
          <p:cNvPr id="9" name="Image 8" descr="Une image contenant sombre, lampe, assis, noir&#10;&#10;Description générée automatiquement">
            <a:extLst>
              <a:ext uri="{FF2B5EF4-FFF2-40B4-BE49-F238E27FC236}">
                <a16:creationId xmlns:a16="http://schemas.microsoft.com/office/drawing/2014/main" id="{702E6709-D60B-3742-9147-9C5FBCF5A93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70" y="1276615"/>
            <a:ext cx="2452621" cy="24526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E4A4A77-4CD9-EA44-B737-361C7819290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12847" y="5292126"/>
            <a:ext cx="1160037" cy="11700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856B41B-75F1-E840-AB9D-C7E70B0DE93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50171" y="4048280"/>
            <a:ext cx="1311439" cy="1322745"/>
          </a:xfrm>
          <a:prstGeom prst="rect">
            <a:avLst/>
          </a:prstGeom>
        </p:spPr>
      </p:pic>
      <p:pic>
        <p:nvPicPr>
          <p:cNvPr id="16" name="Image 15" descr="Une image contenant sombre, lampe, assis, noir&#10;&#10;Description générée automatiquement">
            <a:extLst>
              <a:ext uri="{FF2B5EF4-FFF2-40B4-BE49-F238E27FC236}">
                <a16:creationId xmlns:a16="http://schemas.microsoft.com/office/drawing/2014/main" id="{371DE662-74EC-2C47-ADE3-80DE66406FC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279" y="4776227"/>
            <a:ext cx="1530163" cy="1530163"/>
          </a:xfrm>
          <a:prstGeom prst="rect">
            <a:avLst/>
          </a:prstGeom>
        </p:spPr>
      </p:pic>
      <p:pic>
        <p:nvPicPr>
          <p:cNvPr id="17" name="Image 16" descr="Une image contenant sombre, lampe, assis, noir&#10;&#10;Description générée automatiquement">
            <a:extLst>
              <a:ext uri="{FF2B5EF4-FFF2-40B4-BE49-F238E27FC236}">
                <a16:creationId xmlns:a16="http://schemas.microsoft.com/office/drawing/2014/main" id="{1C3557A7-300B-4B47-9A8F-EAF888B54B9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496" y="3912339"/>
            <a:ext cx="1530163" cy="1530163"/>
          </a:xfrm>
          <a:prstGeom prst="rect">
            <a:avLst/>
          </a:prstGeom>
        </p:spPr>
      </p:pic>
      <p:pic>
        <p:nvPicPr>
          <p:cNvPr id="18" name="apple.mp3" descr="apple.mp3">
            <a:hlinkClick r:id="" action="ppaction://media"/>
            <a:extLst>
              <a:ext uri="{FF2B5EF4-FFF2-40B4-BE49-F238E27FC236}">
                <a16:creationId xmlns:a16="http://schemas.microsoft.com/office/drawing/2014/main" id="{DC380641-2DD9-5048-ACC2-4CCACBEDA2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589686" y="2137881"/>
            <a:ext cx="812800" cy="812800"/>
          </a:xfrm>
          <a:prstGeom prst="rect">
            <a:avLst/>
          </a:prstGeom>
        </p:spPr>
      </p:pic>
      <p:pic>
        <p:nvPicPr>
          <p:cNvPr id="22" name="flower.mp3" descr="flower.mp3">
            <a:hlinkClick r:id="" action="ppaction://media"/>
            <a:extLst>
              <a:ext uri="{FF2B5EF4-FFF2-40B4-BE49-F238E27FC236}">
                <a16:creationId xmlns:a16="http://schemas.microsoft.com/office/drawing/2014/main" id="{038EE768-094A-4947-A49F-C9B9275854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871709" y="2132195"/>
            <a:ext cx="812800" cy="812800"/>
          </a:xfrm>
          <a:prstGeom prst="rect">
            <a:avLst/>
          </a:prstGeom>
        </p:spPr>
      </p:pic>
      <p:pic>
        <p:nvPicPr>
          <p:cNvPr id="24" name="kite.mp3" descr="kite.mp3">
            <a:hlinkClick r:id="" action="ppaction://media"/>
            <a:extLst>
              <a:ext uri="{FF2B5EF4-FFF2-40B4-BE49-F238E27FC236}">
                <a16:creationId xmlns:a16="http://schemas.microsoft.com/office/drawing/2014/main" id="{B1EB8912-6E01-E64D-BE96-B5F52EB8DFF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743645" y="2052436"/>
            <a:ext cx="812800" cy="812800"/>
          </a:xfrm>
          <a:prstGeom prst="rect">
            <a:avLst/>
          </a:prstGeom>
        </p:spPr>
      </p:pic>
      <p:pic>
        <p:nvPicPr>
          <p:cNvPr id="25" name="kites.mp3" descr="kites.mp3">
            <a:hlinkClick r:id="" action="ppaction://media"/>
            <a:extLst>
              <a:ext uri="{FF2B5EF4-FFF2-40B4-BE49-F238E27FC236}">
                <a16:creationId xmlns:a16="http://schemas.microsoft.com/office/drawing/2014/main" id="{464695B6-DD71-814C-AAAA-954D1F26B7E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463687" y="4759409"/>
            <a:ext cx="812800" cy="812800"/>
          </a:xfrm>
          <a:prstGeom prst="rect">
            <a:avLst/>
          </a:prstGeom>
        </p:spPr>
      </p:pic>
      <p:pic>
        <p:nvPicPr>
          <p:cNvPr id="26" name="nest.mp3" descr="nest.mp3">
            <a:hlinkClick r:id="" action="ppaction://media"/>
            <a:extLst>
              <a:ext uri="{FF2B5EF4-FFF2-40B4-BE49-F238E27FC236}">
                <a16:creationId xmlns:a16="http://schemas.microsoft.com/office/drawing/2014/main" id="{3F6C180A-AB13-324A-88FD-0F60FC33379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916443" y="2096525"/>
            <a:ext cx="812800" cy="8128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AB0D089-AF8E-DB42-8F23-18C2CCA3733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93808" y="4170694"/>
            <a:ext cx="1530163" cy="154905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84C188E-1FBA-EE41-B7B2-B0422F1E209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69894" y="5014367"/>
            <a:ext cx="1420392" cy="1437928"/>
          </a:xfrm>
          <a:prstGeom prst="rect">
            <a:avLst/>
          </a:prstGeom>
        </p:spPr>
      </p:pic>
      <p:pic>
        <p:nvPicPr>
          <p:cNvPr id="27" name="nests.mp3" descr="nests.mp3">
            <a:hlinkClick r:id="" action="ppaction://media"/>
            <a:extLst>
              <a:ext uri="{FF2B5EF4-FFF2-40B4-BE49-F238E27FC236}">
                <a16:creationId xmlns:a16="http://schemas.microsoft.com/office/drawing/2014/main" id="{49FF8E82-8B71-D04F-8BE7-98D33B46FB1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445680" y="4655246"/>
            <a:ext cx="812800" cy="812800"/>
          </a:xfrm>
          <a:prstGeom prst="rect">
            <a:avLst/>
          </a:prstGeom>
        </p:spPr>
      </p:pic>
      <p:pic>
        <p:nvPicPr>
          <p:cNvPr id="23" name="flowers.mp3" descr="flowers.mp3">
            <a:hlinkClick r:id="" action="ppaction://media"/>
            <a:extLst>
              <a:ext uri="{FF2B5EF4-FFF2-40B4-BE49-F238E27FC236}">
                <a16:creationId xmlns:a16="http://schemas.microsoft.com/office/drawing/2014/main" id="{2ED41CF6-0EE3-E44C-AD1F-C71CA7D9E14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873326" y="4607967"/>
            <a:ext cx="812800" cy="8128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7C7C44D-93DB-6648-9F33-C2F01B5F1D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67300" y="1461525"/>
            <a:ext cx="2057400" cy="20828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02B1F8B-C6C8-A242-9301-89E6BB2B83E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74926" y="1426464"/>
            <a:ext cx="1559825" cy="2031877"/>
          </a:xfrm>
          <a:prstGeom prst="rect">
            <a:avLst/>
          </a:prstGeom>
        </p:spPr>
      </p:pic>
      <p:pic>
        <p:nvPicPr>
          <p:cNvPr id="20" name="cherry.mp3" descr="cherry.mp3">
            <a:hlinkClick r:id="" action="ppaction://media"/>
            <a:extLst>
              <a:ext uri="{FF2B5EF4-FFF2-40B4-BE49-F238E27FC236}">
                <a16:creationId xmlns:a16="http://schemas.microsoft.com/office/drawing/2014/main" id="{53311F89-C1B0-634B-ADE7-2BDB11ACF96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593526" y="25385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9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2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9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6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8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8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5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5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37160" y="365760"/>
            <a:ext cx="8275320" cy="5684520"/>
          </a:xfrm>
        </p:spPr>
        <p:txBody>
          <a:bodyPr rtlCol="0">
            <a:noAutofit/>
          </a:bodyPr>
          <a:lstStyle/>
          <a:p>
            <a:pPr rtl="0"/>
            <a:r>
              <a:rPr lang="fr-FR" sz="2800" b="1" u="sng" dirty="0"/>
              <a:t>A toi de jouer:</a:t>
            </a:r>
          </a:p>
          <a:p>
            <a:pPr rtl="0"/>
            <a:r>
              <a:rPr lang="fr-FR" sz="2800" dirty="0"/>
              <a:t>Choisis 3 mots parmi ceux présentés.</a:t>
            </a:r>
          </a:p>
          <a:p>
            <a:pPr rtl="0"/>
            <a:r>
              <a:rPr lang="fr-FR" sz="2800" dirty="0"/>
              <a:t>Entraine toi à les dire au singulier et au pluriel, puis crée ton Jazz chant</a:t>
            </a:r>
          </a:p>
          <a:p>
            <a:pPr rtl="0"/>
            <a:endParaRPr lang="fr-FR" sz="2800" dirty="0"/>
          </a:p>
          <a:p>
            <a:pPr marL="45720" indent="0" rtl="0">
              <a:buNone/>
            </a:pPr>
            <a:r>
              <a:rPr lang="fr-FR" sz="2800" dirty="0"/>
              <a:t>« Look, look, </a:t>
            </a:r>
            <a:r>
              <a:rPr lang="fr-FR" sz="2800" dirty="0" err="1"/>
              <a:t>theres’s</a:t>
            </a:r>
            <a:r>
              <a:rPr lang="fr-FR" sz="2800" dirty="0"/>
              <a:t> a/an…..in the </a:t>
            </a:r>
            <a:r>
              <a:rPr lang="fr-FR" sz="2800" dirty="0" err="1"/>
              <a:t>tree</a:t>
            </a:r>
            <a:r>
              <a:rPr lang="fr-FR" sz="2800" dirty="0"/>
              <a:t>,</a:t>
            </a:r>
          </a:p>
          <a:p>
            <a:pPr marL="45720" indent="0" rtl="0">
              <a:buNone/>
            </a:pPr>
            <a:r>
              <a:rPr lang="fr-FR" sz="2800" dirty="0"/>
              <a:t>I </a:t>
            </a:r>
            <a:r>
              <a:rPr lang="fr-FR" sz="2800" dirty="0" err="1"/>
              <a:t>like</a:t>
            </a:r>
            <a:r>
              <a:rPr lang="fr-FR" sz="2800" dirty="0"/>
              <a:t> ….., one, </a:t>
            </a:r>
            <a:r>
              <a:rPr lang="fr-FR" sz="2800" dirty="0" err="1"/>
              <a:t>two</a:t>
            </a:r>
            <a:r>
              <a:rPr lang="fr-FR" sz="2800" dirty="0"/>
              <a:t>, </a:t>
            </a:r>
            <a:r>
              <a:rPr lang="fr-FR" sz="2800" dirty="0" err="1"/>
              <a:t>three</a:t>
            </a:r>
            <a:r>
              <a:rPr lang="fr-FR" sz="2800" dirty="0"/>
              <a:t>!</a:t>
            </a:r>
          </a:p>
          <a:p>
            <a:pPr marL="45720" indent="0">
              <a:buNone/>
            </a:pPr>
            <a:r>
              <a:rPr lang="fr-FR" sz="2800" dirty="0"/>
              <a:t>Look, look, </a:t>
            </a:r>
            <a:r>
              <a:rPr lang="fr-FR" sz="2800" dirty="0" err="1"/>
              <a:t>theres’s</a:t>
            </a:r>
            <a:r>
              <a:rPr lang="fr-FR" sz="2800" dirty="0"/>
              <a:t> a/an…..in the </a:t>
            </a:r>
            <a:r>
              <a:rPr lang="fr-FR" sz="2800" dirty="0" err="1"/>
              <a:t>tree</a:t>
            </a:r>
            <a:r>
              <a:rPr lang="fr-FR" sz="2800" dirty="0"/>
              <a:t>,</a:t>
            </a:r>
          </a:p>
          <a:p>
            <a:pPr marL="45720" indent="0">
              <a:buNone/>
            </a:pPr>
            <a:r>
              <a:rPr lang="fr-FR" sz="2800" dirty="0"/>
              <a:t>I </a:t>
            </a:r>
            <a:r>
              <a:rPr lang="fr-FR" sz="2800" dirty="0" err="1"/>
              <a:t>like</a:t>
            </a:r>
            <a:r>
              <a:rPr lang="fr-FR" sz="2800" dirty="0"/>
              <a:t> ….., and ….. </a:t>
            </a:r>
            <a:r>
              <a:rPr lang="fr-FR" sz="2800" dirty="0" err="1"/>
              <a:t>Like</a:t>
            </a:r>
            <a:r>
              <a:rPr lang="fr-FR" sz="2800" dirty="0"/>
              <a:t> me!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298D6F-3131-804F-841F-4FC4AB9CE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0" y="365760"/>
            <a:ext cx="3332988" cy="44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E9B34C-0569-074E-B1A9-272F9B10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527050"/>
            <a:ext cx="43053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EURS 16 X 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59_TF03098890.potx" id="{14A7700C-24E0-4EDC-B564-91AECEA0AA43}" vid="{DC879CDB-F030-47A7-8DAF-9F52D2B1957A}"/>
    </a:ext>
  </a:extLst>
</a:theme>
</file>

<file path=ppt/theme/theme2.xml><?xml version="1.0" encoding="utf-8"?>
<a:theme xmlns:a="http://schemas.openxmlformats.org/drawingml/2006/main" name="Thème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FLEURS 16 X 9</Template>
  <TotalTime>102</TotalTime>
  <Words>140</Words>
  <Application>Microsoft Macintosh PowerPoint</Application>
  <PresentationFormat>Grand écran</PresentationFormat>
  <Paragraphs>17</Paragraphs>
  <Slides>6</Slides>
  <Notes>5</Notes>
  <HiddenSlides>0</HiddenSlides>
  <MMClips>26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Century Schoolbook</vt:lpstr>
      <vt:lpstr>FLEURS 16 X 9</vt:lpstr>
      <vt:lpstr>Spring!! Listen and repeat   Clique sur les images pour entendre le singulier ou le pluriel de chaque mot.  Parfois, tu entends /s/, et parfois /z/… sois bien attentif pour répéter correctement!</vt:lpstr>
      <vt:lpstr>Little animals in the tree…</vt:lpstr>
      <vt:lpstr>Big animals in the tree…</vt:lpstr>
      <vt:lpstr>What else in the tree?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Spring!!</dc:title>
  <dc:creator>Gabet Priscilla</dc:creator>
  <cp:lastModifiedBy>Gabet Priscilla</cp:lastModifiedBy>
  <cp:revision>11</cp:revision>
  <dcterms:created xsi:type="dcterms:W3CDTF">2020-03-20T09:30:45Z</dcterms:created>
  <dcterms:modified xsi:type="dcterms:W3CDTF">2020-03-31T16:58:43Z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